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08" r:id="rId2"/>
    <p:sldMasterId id="2147483720" r:id="rId3"/>
    <p:sldMasterId id="2147483730" r:id="rId4"/>
    <p:sldMasterId id="2147483742" r:id="rId5"/>
    <p:sldMasterId id="2147483754" r:id="rId6"/>
    <p:sldMasterId id="2147483824" r:id="rId7"/>
    <p:sldMasterId id="2147483898" r:id="rId8"/>
  </p:sldMasterIdLst>
  <p:notesMasterIdLst>
    <p:notesMasterId r:id="rId52"/>
  </p:notesMasterIdLst>
  <p:sldIdLst>
    <p:sldId id="256" r:id="rId9"/>
    <p:sldId id="257" r:id="rId10"/>
    <p:sldId id="258" r:id="rId11"/>
    <p:sldId id="266" r:id="rId12"/>
    <p:sldId id="259" r:id="rId13"/>
    <p:sldId id="267" r:id="rId14"/>
    <p:sldId id="268" r:id="rId15"/>
    <p:sldId id="260" r:id="rId16"/>
    <p:sldId id="261" r:id="rId17"/>
    <p:sldId id="262" r:id="rId18"/>
    <p:sldId id="263" r:id="rId19"/>
    <p:sldId id="264" r:id="rId20"/>
    <p:sldId id="265" r:id="rId21"/>
    <p:sldId id="269" r:id="rId22"/>
    <p:sldId id="270" r:id="rId23"/>
    <p:sldId id="272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92" r:id="rId35"/>
    <p:sldId id="293" r:id="rId36"/>
    <p:sldId id="282" r:id="rId37"/>
    <p:sldId id="294" r:id="rId38"/>
    <p:sldId id="295" r:id="rId39"/>
    <p:sldId id="296" r:id="rId40"/>
    <p:sldId id="297" r:id="rId41"/>
    <p:sldId id="298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140" autoAdjust="0"/>
  </p:normalViewPr>
  <p:slideViewPr>
    <p:cSldViewPr snapToGrid="0">
      <p:cViewPr varScale="1">
        <p:scale>
          <a:sx n="86" d="100"/>
          <a:sy n="86" d="100"/>
        </p:scale>
        <p:origin x="84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40A7A-8453-4F2F-B630-F2E5E3225929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D7F8-E3BF-4D7B-84A8-9C3F3C4802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8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03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se ven las construcciones pasan sobre una máquina Linux y se realizan dos construcciones una con java 8 y otra con java 7. Se ven que en ambas versiones de java las construcciones pasan satisfactoriamente en algo más de 2 minutos.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NO PONER EN LA DIAPOSITIVA, SINO EN VISTA DE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51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como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21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cómo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31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Las pruebas dinámicas y simbólicas suelen ser de caja blanca, y es muy complicado dar o ver un ejemplo de prueba de caja blanca y que sean estáticas, ya que estás no requieren la ejecución de nada, y por ello en este proyecto no se ha visto ninguna prueba estática ni tampoco ninguna prueba de caja blanca.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346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ha realizado un paquete nuevo donde dentro se ha realizado dos clases: Una clase es un generador de tipos, ya que el tipo de dato aleatorio utilizado es un Long y no tiene generador. La otra clase es la del propio Test, donde se comprueba que la conversión se haga de forma correcta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64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1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36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93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77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66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5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41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72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1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97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34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9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34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78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94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9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95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96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1630" y="1274185"/>
            <a:ext cx="6563720" cy="1282889"/>
          </a:xfrm>
        </p:spPr>
        <p:txBody>
          <a:bodyPr anchor="ctr" anchorCtr="0">
            <a:normAutofit/>
          </a:bodyPr>
          <a:lstStyle>
            <a:lvl1pPr algn="ctr">
              <a:defRPr sz="4400" i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DIAPOSITIVA DE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630" y="4597642"/>
            <a:ext cx="6506570" cy="956314"/>
          </a:xfrm>
        </p:spPr>
        <p:txBody>
          <a:bodyPr>
            <a:noAutofit/>
          </a:bodyPr>
          <a:lstStyle>
            <a:lvl1pPr marL="0" indent="0" algn="r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20" name="Grupo 19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9" name="Grupo 18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8" name="Conector recto 17"/>
              <p:cNvCxnSpPr>
                <a:endCxn id="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ector recto 10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475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482" y="522243"/>
            <a:ext cx="6762867" cy="1168446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188" y="1825625"/>
            <a:ext cx="7004162" cy="4351338"/>
          </a:xfrm>
        </p:spPr>
        <p:txBody>
          <a:bodyPr/>
          <a:lstStyle>
            <a:lvl1pPr>
              <a:spcBef>
                <a:spcPts val="600"/>
              </a:spcBef>
              <a:spcAft>
                <a:spcPts val="120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14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spcAft>
                <a:spcPts val="12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14" name="Grupo 13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5" name="Grupo 14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1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1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9" name="Conector recto 18"/>
              <p:cNvCxnSpPr>
                <a:endCxn id="1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57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74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17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28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75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857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98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156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693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70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76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054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66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57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89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800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11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31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76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62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69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150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38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96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43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2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35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74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34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17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55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06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574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862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18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3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01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74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83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51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5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37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79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79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76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371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04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87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29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3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2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95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95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50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39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4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76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37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891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24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98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25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292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33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6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7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02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40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24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1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5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66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69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6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46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41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56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6383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4525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4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3" grpId="0"/>
      <p:bldP spid="413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65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97" r:id="rId1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23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cid:image001.png@01D4C602.1DA565C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1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0.png"/><Relationship Id="rId5" Type="http://schemas.microsoft.com/office/2007/relationships/hdphoto" Target="../media/hdphoto14.wdp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6.wdp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7.wdp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8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9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20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Proyecto Joda-Time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2012" y="3807725"/>
            <a:ext cx="86936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VVS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PRÁCTICA DE VALIDACIÓN DE SOFTWARE</a:t>
            </a:r>
          </a:p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 2018-19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930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55" y="0"/>
            <a:ext cx="8652680" cy="124239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5949"/>
            <a:ext cx="9143999" cy="43720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5659" y="1242393"/>
            <a:ext cx="8652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Demasiados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assert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para un único método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</a:p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Uso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Class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Constructor sin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tipar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54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66328" cy="1189087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(II)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912"/>
            <a:ext cx="9144000" cy="15831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38836" y="3371216"/>
            <a:ext cx="866632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thorws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Exception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la mayoría de los test de forma innecesaria</a:t>
            </a:r>
          </a:p>
        </p:txBody>
      </p:sp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108"/>
            <a:ext cx="9144000" cy="25692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5660" y="1060802"/>
            <a:ext cx="866632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clases obsoletas como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TimeOfDay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704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1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realizadas sobre el proyecto Joda-Time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8060" y="2074460"/>
            <a:ext cx="8178268" cy="340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estructurales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mutación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generación aleatoria de datos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basadas en modelos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Cobertura</a:t>
            </a:r>
          </a:p>
        </p:txBody>
      </p:sp>
    </p:spTree>
    <p:extLst>
      <p:ext uri="{BB962C8B-B14F-4D97-AF65-F5344CB8AC3E}">
        <p14:creationId xmlns:p14="http://schemas.microsoft.com/office/powerpoint/2010/main" val="98942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1" y="0"/>
            <a:ext cx="7200000" cy="1119116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18616" y="2071673"/>
            <a:ext cx="5213444" cy="300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herramienta utilizada ha sido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SpotBugs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360363" lvl="1" indent="-277813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el código fuente se detectaron 3 bugs.</a:t>
            </a:r>
          </a:p>
          <a:p>
            <a:pPr marL="360363" lvl="1" indent="-277813" algn="just" defTabSz="685800" fontAlgn="base">
              <a:lnSpc>
                <a:spcPct val="120000"/>
              </a:lnSpc>
              <a:spcAft>
                <a:spcPts val="12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los test se detectaron 81 bugs.</a:t>
            </a:r>
          </a:p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veremos la resolución de los bugs 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5950424" y="1325562"/>
            <a:ext cx="2867025" cy="4624862"/>
            <a:chOff x="0" y="0"/>
            <a:chExt cx="2076450" cy="237617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76450" cy="2376170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69850" y="133350"/>
              <a:ext cx="1394460" cy="358140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Imagen 9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05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12335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pic>
        <p:nvPicPr>
          <p:cNvPr id="2050" name="Imagen 1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9511"/>
            <a:ext cx="5400675" cy="27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n 1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98" y="4993529"/>
            <a:ext cx="3377249" cy="11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7" y="1407497"/>
            <a:ext cx="8623841" cy="169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primer bug encontrado, se halla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org.joda.time.chrono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IslamicChronology.java.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código utiliza x % 2 == 1 para comprobar si un valor es impar.</a:t>
            </a:r>
            <a:endParaRPr lang="es-ES" altLang="es-ES" sz="2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  <a:p>
            <a:pPr marL="812800" marR="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tabLst/>
            </a:pPr>
            <a:r>
              <a:rPr lang="es-ES" alt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 operación no funciona con números negativos.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541897" y="3399511"/>
            <a:ext cx="3377249" cy="147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que nos ofrece la herramienta es la siguiente:</a:t>
            </a:r>
          </a:p>
        </p:txBody>
      </p:sp>
      <p:pic>
        <p:nvPicPr>
          <p:cNvPr id="8" name="Imagen 7" descr="cid:image001.png@01D4C602.1DA565C0"/>
          <p:cNvPicPr/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93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8011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727295"/>
            <a:ext cx="8623841" cy="39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siguiente bug se encuentra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PeriodFormatterBuilder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valor de retorno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(línea 1203) se ignora.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Sin embargo, el patrón se reutiliza más adelante.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método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se usa para asegurar que un valor único es asociado con una clave dada.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Se corre el riesgo de estar usando un valor que no es el que está asociado a la clave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1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(III)</a:t>
            </a: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873480"/>
            <a:ext cx="8623841" cy="296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último bug encontrado, se encuentra en la misma clase que el anterior.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if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(!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) es innecesaria.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ese punto del código, el valor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siempre es falso.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produce siempre el mismo resultado.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52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n 2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19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42454" y="250059"/>
            <a:ext cx="8631382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es la eliminación de la condición.</a:t>
            </a: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" y="1330037"/>
            <a:ext cx="8534398" cy="5167746"/>
          </a:xfrm>
          <a:prstGeom prst="rect">
            <a:avLst/>
          </a:prstGeom>
        </p:spPr>
      </p:pic>
      <p:pic>
        <p:nvPicPr>
          <p:cNvPr id="4" name="Imagen 3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6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27595"/>
            <a:ext cx="8657558" cy="3339939"/>
          </a:xfrm>
        </p:spPr>
        <p:txBody>
          <a:bodyPr/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herramienta utilizada ha sido Pitest: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poder utilizarla, se ha tenido que modificar la versión de Junit a la 4.12.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mayores, para poder utilizarla, se ha modificado el pom.xml añadiendo el plugin de esta herramienta y se ha ejecutado el goal mvn org.pitest:pitest-maven:mutationCoverage</a:t>
            </a:r>
          </a:p>
          <a:p>
            <a:endParaRPr lang="es-ES" dirty="0"/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48" y="4288568"/>
            <a:ext cx="7260252" cy="25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>
                <a:solidFill>
                  <a:srgbClr val="2F5496"/>
                </a:solidFill>
                <a:latin typeface="Calibri Light" panose="020F0302020204030204" pitchFamily="34" charset="0"/>
              </a:rPr>
              <a:t>Práctica realidad por: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3812" y="3780431"/>
            <a:ext cx="867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Saínza Toledano Franco – login: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sainza.toledano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6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04717" y="406962"/>
            <a:ext cx="7697338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FFCC66"/>
              </a:buClr>
              <a:buSzPct val="150000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ejecución ha durado alrededor de 12 minutos y ha sido satisfactoria, como se muestra en la siguiente figura:</a:t>
            </a:r>
          </a:p>
        </p:txBody>
      </p:sp>
      <p:pic>
        <p:nvPicPr>
          <p:cNvPr id="6" name="Imagen 5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7" y="2171529"/>
            <a:ext cx="8702223" cy="3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8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969098"/>
            <a:ext cx="8657558" cy="1975162"/>
          </a:xfrm>
        </p:spPr>
        <p:txBody>
          <a:bodyPr>
            <a:normAutofit lnSpcReduction="10000"/>
          </a:bodyPr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En el reporte general del proyecto se puede ver que en todo el proyecto 10113 mutantes de los cuales 7960 sobrevivieron (el 79% de los mutantes muerieron). También se puede ver que se cubrieron el 88% de las líneas: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8141" y="2521285"/>
            <a:ext cx="5400040" cy="353504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9382" y="5984814"/>
            <a:ext cx="8657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analizarán varios paquetes, en concreto el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field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878141" y="5036023"/>
            <a:ext cx="1124366" cy="3957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69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(III)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field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7"/>
            <a:ext cx="8657558" cy="2555996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79% de las líneas, el paquete que menos líneas tiene cubierto.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945 mutaciones y han sobrevivido 654 (sólo han muerto el 69%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al analizarlo por clases, se ve que alguna clase no está cubierta por la herramienta y sobreviven todos los mutantes o más de la mitad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Como conclusión en este paquete, se puede decir que tiene un problema de mutación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39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991" y="0"/>
            <a:ext cx="7206018" cy="6858000"/>
          </a:xfrm>
          <a:prstGeom prst="rect">
            <a:avLst/>
          </a:prstGeom>
        </p:spPr>
      </p:pic>
      <p:pic>
        <p:nvPicPr>
          <p:cNvPr id="3" name="Imagen 2" descr="Resultado de imagen de PITest log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07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(IV)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format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88% de las líneas, algo más que en el paquete analizado anteriormente.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2314 mutante y han sobrevivido 1723 (sólo han muerto el 74%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encuentra alguna clase en la que solo se cubre el 44 o el 46% de las líneas y en las que sólo mueren el 37% de los mutantes.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Por todo esto, se llega a la misma conclusión que con el paquete anterior, además de ver claramente que el proyecto entero tiene problemas de mutación.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15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971227" y="0"/>
            <a:ext cx="7207200" cy="6858000"/>
          </a:xfrm>
          <a:prstGeom prst="rect">
            <a:avLst/>
          </a:prstGeom>
        </p:spPr>
      </p:pic>
      <p:pic>
        <p:nvPicPr>
          <p:cNvPr id="4" name="Imagen 3" descr="Resultado de imagen de PITest 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441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521371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En los test basados en propiedades, se generar (normalmente de forma aleatoria) los datos de entrada de un algoritmo, se ejecuta dicho algoritmo sobre esos datos de entrada y se comprueba que el resultado cumple las propiedades.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La Liberia usada para realizar estas pruebas es 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Quickcheck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, y para usarla se ha modificado el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pom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del proyecto, añadiendo una dependencia.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verá el test realizado para esta Liberia, donde se comprobará que una fecha se transforme correctamente a fechas en otros tipos de calendarios, por ejemplo de Gregoriano al Budista.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2E5F9-B726-40E7-9FF8-0D6AF86A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88" y="4189098"/>
            <a:ext cx="67341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(II)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CD49A0-EF80-4D35-98DE-492FE4DC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4063" y="1614041"/>
            <a:ext cx="5115873" cy="52439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(III)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A9C3BC5-7827-4E61-BABE-619F51A54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867" y="3839036"/>
            <a:ext cx="7886700" cy="762441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2E97E93-310C-426B-8CE7-6571313F9153}"/>
              </a:ext>
            </a:extLst>
          </p:cNvPr>
          <p:cNvSpPr txBox="1">
            <a:spLocks/>
          </p:cNvSpPr>
          <p:nvPr/>
        </p:nvSpPr>
        <p:spPr>
          <a:xfrm>
            <a:off x="-63252" y="1863987"/>
            <a:ext cx="8657558" cy="1745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comprueba que el test pasa satisfactoriamente, y se comprueban además los datos aleatorios generados por la librería.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E05E3AF-6963-43E1-B40B-95AB64A3D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602" y="3254913"/>
            <a:ext cx="711407" cy="3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9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definen como pruebas de software donde los casos de pruebas son derivados en todo o en parte de un modelo que describe algunos, si no todo, aspectos del sistema bajo prueba. 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realizar algunas pruebas en la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libería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a analizar, se utiliza la herramienta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GraphWalker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describirá como se ha implementado dicha herramienta.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1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45660" y="1202732"/>
            <a:ext cx="8652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elegido es Joda-Time, una librería que provee de un reemplazo para las clases Java de fechas y tiempos. A través de una API, es posible utilizar diferentes tipos de calendarios. Además, cuenta con soporte para zonas horarias, duraciones, formateo y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parseado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fechas.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45660" y="4176215"/>
            <a:ext cx="8652680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Tecnologías: Proyecto </a:t>
            </a:r>
            <a:r>
              <a:rPr lang="es-ES" sz="3200" b="1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lenguaje Java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Tamaño: Proyecto grande, con más de 60000 líneas de código (53MB)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Estado: El proyecto sigue activo. Su versión actual es la 2.10.1</a:t>
            </a:r>
          </a:p>
        </p:txBody>
      </p:sp>
    </p:spTree>
    <p:extLst>
      <p:ext uri="{BB962C8B-B14F-4D97-AF65-F5344CB8AC3E}">
        <p14:creationId xmlns:p14="http://schemas.microsoft.com/office/powerpoint/2010/main" val="172709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Se ha decidido definir un nuevo proyecto que invoque la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libería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de joda-time, para ello en este nuevo proyecto, se ha añadido una dependencia.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Para usar la herramienta, se han agregado una serie de dependencias y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plugins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al pom.xml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26EC99-783F-4C45-8300-AAF8F018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271" y="2313571"/>
            <a:ext cx="2724150" cy="7048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2519A9-8568-4B36-831F-D18E6343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31" y="3581570"/>
            <a:ext cx="4143375" cy="304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12E993-B114-4ED4-9065-0B6052147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98" y="3759339"/>
            <a:ext cx="3294216" cy="26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0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ha creado el siguiente modelo con la herramienta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Yed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7A1888-1259-4317-9AC1-B8D0AA29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2549694"/>
            <a:ext cx="50863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3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221" y="1725557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ha creado la clase Java que implementara una interfaz creada a partir del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mnv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graphwalker:generate-source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. Éste lee el modelo realizado y crea la interfaz a partir de él. La clase Java creada contendrá el test que comprobará que los conversores de Joda-Time funcionen correctamente.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3266" y="49428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sz="40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(V)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BBFCAA-F1A2-49A7-A765-510F3C49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26" y="928342"/>
            <a:ext cx="4288003" cy="59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3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221" y="1725557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comprobar si los test han pasado correctamente, se utiliza el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de Maven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mvn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graphwalker:test</a:t>
            </a: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27973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Travis CI (herramienta de integración continua) comentada anteriormente, se le ha integrado una herramienta para la medición de la cobertura llamada Coveralls.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total del proyecto es muy elevada (90%).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 los paquetes supera el 80% en todos los casos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n 11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047345"/>
            <a:ext cx="5096656" cy="2810655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95" y="4047345"/>
            <a:ext cx="3395145" cy="28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3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5150795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Debido a la gran cantidad de clases, se ha elegido un único paquete para trabajar sobre él (paquete convert).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subir la cobertura de dicho paquete a través de la implementación de algún test de unidad nuevo que cubriese alguna de las ramas que faltaban por testear, para conseguir el 100% de cobertura en dicho paquete.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8763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71527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es la siguiente: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n 8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65" y="1965279"/>
            <a:ext cx="3712191" cy="48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154654"/>
            <a:ext cx="8657558" cy="117929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implementar un nuevo test para probar esta zona del código, que inicialmente no se encontraba cubierta por los tests ya existentes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n 7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372516"/>
            <a:ext cx="8657558" cy="1708131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249382" y="4132860"/>
            <a:ext cx="8657558" cy="268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El resultado de intentar implementara un nuevo test y realizar una nueva ejecución fue que igualmente no se pasaba por esa rama (a pesar de formar a que sm no fuera null). Por ello se cree que hay algún tipo de problema con los permisos, y por ello esa parte, de momento no la han testeado. Además, a lo largo de esta clase, existen muchos métodos con esta misma rama y con este mismo problema.</a:t>
            </a:r>
          </a:p>
        </p:txBody>
      </p:sp>
    </p:spTree>
    <p:extLst>
      <p:ext uri="{BB962C8B-B14F-4D97-AF65-F5344CB8AC3E}">
        <p14:creationId xmlns:p14="http://schemas.microsoft.com/office/powerpoint/2010/main" val="338003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70215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de utilizar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, también se aprovechó la oportunidad de los reportes que hace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maven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al realizar el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install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activadas (las fases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surefire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failsafe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integradas en el pom.xml). Para ello, se ha integrado la herramienta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en el pom.xml</a:t>
            </a:r>
          </a:p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verá el mismo análisis, desde la perspectiva de esta herramienta.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16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62224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Se ve que hay alguna diferencia poco significativa entre ambas herramientas, por ejemplo, en el paquete tz. Con converalls tenía alrededor del 80% de cobertura y  Jacoco nos indica que tiene el 75% de cobertura.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con Jacoco, se pude ver sin entrar en la clase cuál es el porcentaje de ramas que no han sido cubiertas, o el porcentaje de líneas que no han sido cubiertas. Es decir, permite distinguir la cobertura por instrucciones y la cobertura por ramas (además de, a simple vista, dar más información adicional).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Al igual que Coveralls, Jacoco nos muestra un 90% de cobertura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764734"/>
            <a:ext cx="8657558" cy="20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con Jacoco es la siguiente: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156347"/>
            <a:ext cx="8657558" cy="336501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60074" y="5616899"/>
            <a:ext cx="8657558" cy="851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ve que no hay apenas diferencias entre las dos herramientas.</a:t>
            </a:r>
          </a:p>
        </p:txBody>
      </p:sp>
    </p:spTree>
    <p:extLst>
      <p:ext uri="{BB962C8B-B14F-4D97-AF65-F5344CB8AC3E}">
        <p14:creationId xmlns:p14="http://schemas.microsoft.com/office/powerpoint/2010/main" val="167045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Con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también se puede ver el mismo problema que hay en la clase convertManager del paquete elegido: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428008"/>
            <a:ext cx="8657558" cy="23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5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660" y="1325562"/>
            <a:ext cx="8652680" cy="527995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spcAft>
                <a:spcPts val="1000"/>
              </a:spcAft>
              <a:buNone/>
            </a:pPr>
            <a:r>
              <a:rPr lang="es-ES" sz="3800" dirty="0">
                <a:solidFill>
                  <a:srgbClr val="2F5496"/>
                </a:solidFill>
                <a:latin typeface="Calibri Light" panose="020F0302020204030204" pitchFamily="34" charset="0"/>
              </a:rPr>
              <a:t>Joda-Time es un proyecto que cuenta con muy pocos defectos.</a:t>
            </a:r>
          </a:p>
          <a:p>
            <a:pPr lvl="0"/>
            <a:r>
              <a:rPr lang="es-ES" sz="33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fuertes: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Tiene un gran número de tests de unidad.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Gracias a ellos, logra alcanzar un nivel de cobertura muy elevado.</a:t>
            </a:r>
          </a:p>
          <a:p>
            <a:pPr lvl="1" algn="just">
              <a:spcAft>
                <a:spcPts val="60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Casi no presenta bugs.</a:t>
            </a:r>
          </a:p>
          <a:p>
            <a:r>
              <a:rPr lang="es-ES" sz="36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débiles: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Uso de una versión de JUnit desactualizada.</a:t>
            </a:r>
          </a:p>
          <a:p>
            <a:pPr lvl="1" algn="just">
              <a:spcAft>
                <a:spcPts val="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A pesar de la alta cobertura, tiene problemas de cobertura en ramas, debido que algunas de estas quedan sin cubrir.</a:t>
            </a:r>
          </a:p>
          <a:p>
            <a:pPr lvl="1">
              <a:buClr>
                <a:srgbClr val="FFC000"/>
              </a:buClr>
            </a:pPr>
            <a:r>
              <a:rPr lang="es-ES" sz="2900" dirty="0">
                <a:solidFill>
                  <a:srgbClr val="2F5496"/>
                </a:solidFill>
                <a:latin typeface="Calibri Light" panose="020F0302020204030204" pitchFamily="34" charset="0"/>
              </a:rPr>
              <a:t>Problemas con la mutación.</a:t>
            </a:r>
          </a:p>
        </p:txBody>
      </p:sp>
    </p:spTree>
    <p:extLst>
      <p:ext uri="{BB962C8B-B14F-4D97-AF65-F5344CB8AC3E}">
        <p14:creationId xmlns:p14="http://schemas.microsoft.com/office/powerpoint/2010/main" val="53069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2" y="0"/>
            <a:ext cx="8652681" cy="1008000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(II)</a:t>
            </a:r>
          </a:p>
        </p:txBody>
      </p:sp>
      <p:pic>
        <p:nvPicPr>
          <p:cNvPr id="5" name="Imagen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257"/>
            <a:ext cx="9144000" cy="41557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5659" y="1008000"/>
            <a:ext cx="8652681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se ha integrado con integración continuación mediante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Travis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CI y también con un programa para medir la cobertura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Coveralls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 La cobertura del proyecto se analizará más adelante</a:t>
            </a:r>
          </a:p>
        </p:txBody>
      </p:sp>
    </p:spTree>
    <p:extLst>
      <p:ext uri="{BB962C8B-B14F-4D97-AF65-F5344CB8AC3E}">
        <p14:creationId xmlns:p14="http://schemas.microsoft.com/office/powerpoint/2010/main" val="206718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1325562"/>
            <a:ext cx="9335068" cy="553243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0702" y="0"/>
            <a:ext cx="8632985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(III)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93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307" y="0"/>
            <a:ext cx="8625386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(IV)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5563"/>
            <a:ext cx="9144000" cy="5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9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2" cy="1325562"/>
          </a:xfrm>
        </p:spPr>
        <p:txBody>
          <a:bodyPr>
            <a:normAutofit/>
          </a:bodyPr>
          <a:lstStyle/>
          <a:p>
            <a:r>
              <a:rPr lang="es-ES" sz="4000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Clasificación de las pruebas del proyecto</a:t>
            </a:r>
            <a:endParaRPr lang="es-ES" sz="4000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23559" y="1667299"/>
            <a:ext cx="8707272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Como el proyecto es muy grande, la se centrará en un paquete, en concreto el paquete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convert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18364" y="2699675"/>
            <a:ext cx="8707272" cy="283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Las pruebas de unidad vistas en este paquete se clasifican como pruebas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dinámicas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ya que es necesaria la ejecución del código para ejecutar la prueba, como se ve al realizar el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goal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install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(este ejecuta el proyecto y así verifica si las pruebas pasan o no).</a:t>
            </a:r>
          </a:p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Además, las pruebas dinámicas vistas, se consideran pruebas de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caja blanca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debido a que para poder entender las pruebas y ejecutarlas, es necesario conocer el código del software o la estructura interna del proyecto. </a:t>
            </a:r>
          </a:p>
        </p:txBody>
      </p:sp>
    </p:spTree>
    <p:extLst>
      <p:ext uri="{BB962C8B-B14F-4D97-AF65-F5344CB8AC3E}">
        <p14:creationId xmlns:p14="http://schemas.microsoft.com/office/powerpoint/2010/main" val="30754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7207" y="0"/>
            <a:ext cx="8679976" cy="120100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unidad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7207" y="1228299"/>
            <a:ext cx="8679976" cy="3841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Al pasar Junit al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proyect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se ve que consta de 12692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 Están implementados utilizando suites, en las que se agrupan todos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cada paquete.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versión de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JUnit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utilizada inicialmente en el proyecto es la 3.8.2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Al utilizar el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goal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debido a la utilización de suites, en la compilación se ve que existen 4232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muestran los principales defectos encontrados en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</a:t>
            </a:r>
            <a:endParaRPr lang="es-ES" sz="28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482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4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4" id="{48E93885-8AAD-43F5-B196-7D9C0408DE48}" vid="{CB145B37-1F76-44B2-9A79-436AA6588FFB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ersonal2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2" id="{B00EBC04-58D9-4A98-96F4-95884CD74942}" vid="{5B68BFF6-1294-446A-A420-6572BB2DC6E0}"/>
    </a:ext>
  </a:extLst>
</a:theme>
</file>

<file path=ppt/theme/theme4.xml><?xml version="1.0" encoding="utf-8"?>
<a:theme xmlns:a="http://schemas.openxmlformats.org/drawingml/2006/main" name="nubes_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bes_1" id="{3F28CDA2-284E-48B9-BC12-93DC6D706BB0}" vid="{BB628768-74CD-4EA8-B2DC-F1B2F2DFDE0D}"/>
    </a:ext>
  </a:extLst>
</a:theme>
</file>

<file path=ppt/theme/theme5.xml><?xml version="1.0" encoding="utf-8"?>
<a:theme xmlns:a="http://schemas.openxmlformats.org/drawingml/2006/main" name="1_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6.xml><?xml version="1.0" encoding="utf-8"?>
<a:theme xmlns:a="http://schemas.openxmlformats.org/drawingml/2006/main" name="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7.xml><?xml version="1.0" encoding="utf-8"?>
<a:theme xmlns:a="http://schemas.openxmlformats.org/drawingml/2006/main" name="VERD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E" id="{2C1F54BC-9F66-4439-BEF1-657AAAAC0C16}" vid="{C648A133-249F-44AB-82B0-B14F432743AF}"/>
    </a:ext>
  </a:extLst>
</a:theme>
</file>

<file path=ppt/theme/theme8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personal4</Template>
  <TotalTime>478</TotalTime>
  <Words>2296</Words>
  <Application>Microsoft Office PowerPoint</Application>
  <PresentationFormat>Presentación en pantalla (4:3)</PresentationFormat>
  <Paragraphs>146</Paragraphs>
  <Slides>43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43</vt:i4>
      </vt:variant>
    </vt:vector>
  </HeadingPairs>
  <TitlesOfParts>
    <vt:vector size="61" baseType="lpstr">
      <vt:lpstr>Arial</vt:lpstr>
      <vt:lpstr>Arial (Títulos)</vt:lpstr>
      <vt:lpstr>Arial(Títulos)</vt:lpstr>
      <vt:lpstr>Calibri</vt:lpstr>
      <vt:lpstr>Calibri Light</vt:lpstr>
      <vt:lpstr>Tahoma</vt:lpstr>
      <vt:lpstr>Tahoma (Cuerpo)</vt:lpstr>
      <vt:lpstr>Times New Roman</vt:lpstr>
      <vt:lpstr>Wingdings</vt:lpstr>
      <vt:lpstr>Wingdings 2</vt:lpstr>
      <vt:lpstr>personal4</vt:lpstr>
      <vt:lpstr>1_HDOfficeLightV0</vt:lpstr>
      <vt:lpstr>personal2</vt:lpstr>
      <vt:lpstr>nubes_1</vt:lpstr>
      <vt:lpstr>1_balance</vt:lpstr>
      <vt:lpstr>balance</vt:lpstr>
      <vt:lpstr>VERDE</vt:lpstr>
      <vt:lpstr>Diseño personalizado</vt:lpstr>
      <vt:lpstr>Proyecto Joda-Time</vt:lpstr>
      <vt:lpstr>Práctica realidad por:</vt:lpstr>
      <vt:lpstr>Descripción del proyecto elegido (I)</vt:lpstr>
      <vt:lpstr>Presentación de PowerPoint</vt:lpstr>
      <vt:lpstr>Descripción del proyecto elegido (II)</vt:lpstr>
      <vt:lpstr>Descripción del proyecto elegido (III)</vt:lpstr>
      <vt:lpstr>Descripción del proyecto elegido (IV)</vt:lpstr>
      <vt:lpstr>Clasificación de las pruebas del proyecto</vt:lpstr>
      <vt:lpstr>Pruebas de unidad</vt:lpstr>
      <vt:lpstr>Defectos en los tests (I)</vt:lpstr>
      <vt:lpstr>Defectos en los tests (II)</vt:lpstr>
      <vt:lpstr>Pruebas realizadas sobre el proyecto Joda-Time</vt:lpstr>
      <vt:lpstr>Pruebas estructurales</vt:lpstr>
      <vt:lpstr>Pruebas estructurales – Bugs encontrados (I) </vt:lpstr>
      <vt:lpstr>Pruebas estructurales – Bugs encontrados (II) </vt:lpstr>
      <vt:lpstr>Pruebas estructurales – Bugs encontrados (III)</vt:lpstr>
      <vt:lpstr>Presentación de PowerPoint</vt:lpstr>
      <vt:lpstr>Presentación de PowerPoint</vt:lpstr>
      <vt:lpstr>Pruebas de mutación (I)</vt:lpstr>
      <vt:lpstr>Presentación de PowerPoint</vt:lpstr>
      <vt:lpstr>Pruebas de mutación (II)</vt:lpstr>
      <vt:lpstr>Pruebas de mutación (III) Paquete field</vt:lpstr>
      <vt:lpstr>Presentación de PowerPoint</vt:lpstr>
      <vt:lpstr>Pruebas de mutación (IV) Paquete format</vt:lpstr>
      <vt:lpstr>Presentación de PowerPoint</vt:lpstr>
      <vt:lpstr>Pruebas de generación aleatoria de datos (I)</vt:lpstr>
      <vt:lpstr>Pruebas de generación aleatoria de datos (II)</vt:lpstr>
      <vt:lpstr>Pruebas de generación aleatoria de datos (III)</vt:lpstr>
      <vt:lpstr>Pruebas basadas en modelos (I)</vt:lpstr>
      <vt:lpstr>Pruebas basadas en modelos (II)</vt:lpstr>
      <vt:lpstr>Pruebas basadas en modelos (III)</vt:lpstr>
      <vt:lpstr>Pruebas basadas en modelos (IV)</vt:lpstr>
      <vt:lpstr>Pruebas basadas en modelos (V)</vt:lpstr>
      <vt:lpstr>Pruebas basadas en modelos (IV)</vt:lpstr>
      <vt:lpstr>Cobertura (I) – Coveralls</vt:lpstr>
      <vt:lpstr>Cobertura (II) – Coveralls</vt:lpstr>
      <vt:lpstr>Cobertura (III) – Coveralls</vt:lpstr>
      <vt:lpstr>Cobertura (IV) – Coveralls</vt:lpstr>
      <vt:lpstr>Cobertura (V) – JaCoco</vt:lpstr>
      <vt:lpstr>Cobertura (VI) – JaCoco</vt:lpstr>
      <vt:lpstr>Cobertura (VII) – JaCoco</vt:lpstr>
      <vt:lpstr>Cobertura (VIII) – JaCoco</vt:lpstr>
      <vt:lpstr>Conclusiones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Joda-Time</dc:title>
  <dc:creator>Aula Mentor Ferrol</dc:creator>
  <cp:lastModifiedBy>Wichy Toledano</cp:lastModifiedBy>
  <cp:revision>54</cp:revision>
  <dcterms:created xsi:type="dcterms:W3CDTF">2019-02-16T11:21:47Z</dcterms:created>
  <dcterms:modified xsi:type="dcterms:W3CDTF">2019-04-28T11:31:28Z</dcterms:modified>
</cp:coreProperties>
</file>